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8016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5EA4"/>
    <a:srgbClr val="13BB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197187"/>
            <a:ext cx="9601200" cy="254677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3842174"/>
            <a:ext cx="9601200" cy="176614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769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0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5" y="389467"/>
            <a:ext cx="2760345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0" y="389467"/>
            <a:ext cx="8121015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2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5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1823721"/>
            <a:ext cx="11041380" cy="304291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4895428"/>
            <a:ext cx="11041380" cy="160019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68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1947333"/>
            <a:ext cx="544068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1947333"/>
            <a:ext cx="544068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679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389467"/>
            <a:ext cx="11041380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8" y="1793241"/>
            <a:ext cx="5415676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8" y="2672080"/>
            <a:ext cx="5415676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0" y="1793241"/>
            <a:ext cx="5442347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0" y="2672080"/>
            <a:ext cx="544234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4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78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487680"/>
            <a:ext cx="4128849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053254"/>
            <a:ext cx="6480810" cy="51985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194560"/>
            <a:ext cx="4128849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2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487680"/>
            <a:ext cx="4128849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053254"/>
            <a:ext cx="6480810" cy="51985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194560"/>
            <a:ext cx="4128849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66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389467"/>
            <a:ext cx="11041380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1947333"/>
            <a:ext cx="11041380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6780107"/>
            <a:ext cx="28803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987C0-8CB7-451F-A069-E5B2E58EA9D9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6780107"/>
            <a:ext cx="432054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6780107"/>
            <a:ext cx="288036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8CAA4-A3A9-467C-A094-60283B4DC1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33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F630C99-6962-47C0-B2C8-A60B414CE6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" t="12111" r="28141" b="47308"/>
          <a:stretch/>
        </p:blipFill>
        <p:spPr>
          <a:xfrm>
            <a:off x="-2506" y="0"/>
            <a:ext cx="12801600" cy="7315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F3354D-3E2A-4373-9C9D-6806FB5C5BAA}"/>
              </a:ext>
            </a:extLst>
          </p:cNvPr>
          <p:cNvSpPr/>
          <p:nvPr/>
        </p:nvSpPr>
        <p:spPr>
          <a:xfrm>
            <a:off x="2506" y="0"/>
            <a:ext cx="12799094" cy="7315200"/>
          </a:xfrm>
          <a:prstGeom prst="rect">
            <a:avLst/>
          </a:prstGeom>
          <a:solidFill>
            <a:srgbClr val="D75EA4">
              <a:alpha val="3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06596D-0C09-4EAD-B3AA-B0384DF145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534" b="63666" l="9321" r="72117">
                        <a14:foregroundMark x1="50513" y1="39241" x2="50513" y2="39241"/>
                        <a14:foregroundMark x1="50671" y1="39241" x2="50671" y2="39241"/>
                        <a14:foregroundMark x1="48618" y1="49495" x2="48618" y2="49495"/>
                        <a14:foregroundMark x1="47591" y1="51918" x2="47591" y2="51918"/>
                        <a14:foregroundMark x1="48065" y1="54663" x2="48065" y2="54663"/>
                        <a14:foregroundMark x1="43602" y1="49011" x2="43602" y2="49011"/>
                        <a14:foregroundMark x1="43483" y1="46831" x2="43483" y2="46831"/>
                        <a14:foregroundMark x1="40640" y1="48163" x2="40640" y2="48163"/>
                        <a14:foregroundMark x1="40640" y1="48163" x2="40640" y2="48163"/>
                        <a14:foregroundMark x1="39613" y1="48607" x2="39613" y2="48607"/>
                        <a14:foregroundMark x1="36927" y1="49213" x2="36927" y2="49213"/>
                        <a14:foregroundMark x1="32820" y1="51029" x2="32820" y2="51029"/>
                        <a14:foregroundMark x1="33294" y1="50989" x2="33294" y2="50989"/>
                        <a14:foregroundMark x1="36098" y1="50101" x2="36098" y2="50101"/>
                        <a14:foregroundMark x1="37994" y1="48163" x2="37994" y2="48163"/>
                        <a14:foregroundMark x1="42773" y1="45741" x2="42773" y2="45741"/>
                        <a14:foregroundMark x1="31951" y1="51272" x2="31951" y2="51272"/>
                        <a14:foregroundMark x1="30924" y1="51352" x2="30924" y2="51352"/>
                        <a14:foregroundMark x1="30490" y1="51635" x2="30490" y2="51635"/>
                        <a14:foregroundMark x1="29897" y1="51877" x2="29897" y2="51877"/>
                        <a14:foregroundMark x1="29779" y1="51918" x2="29779" y2="51918"/>
                        <a14:foregroundMark x1="28949" y1="52241" x2="28949" y2="52241"/>
                        <a14:foregroundMark x1="28673" y1="52402" x2="28673" y2="52402"/>
                        <a14:foregroundMark x1="28515" y1="52564" x2="28515" y2="52564"/>
                        <a14:foregroundMark x1="28278" y1="52685" x2="28278" y2="52685"/>
                        <a14:foregroundMark x1="28160" y1="53250" x2="28160" y2="53250"/>
                        <a14:foregroundMark x1="27725" y1="53573" x2="27725" y2="53573"/>
                        <a14:foregroundMark x1="27488" y1="54057" x2="27488" y2="54057"/>
                        <a14:foregroundMark x1="27330" y1="54582" x2="27330" y2="54582"/>
                        <a14:foregroundMark x1="27330" y1="54945" x2="27330" y2="54945"/>
                        <a14:foregroundMark x1="27251" y1="55390" x2="27251" y2="55390"/>
                        <a14:foregroundMark x1="41114" y1="50868" x2="41114" y2="50868"/>
                        <a14:foregroundMark x1="41943" y1="49213" x2="41943" y2="49213"/>
                        <a14:foregroundMark x1="42536" y1="48284" x2="42536" y2="48284"/>
                        <a14:foregroundMark x1="42615" y1="47840" x2="42615" y2="47840"/>
                        <a14:foregroundMark x1="34716" y1="57166" x2="34716" y2="57166"/>
                        <a14:foregroundMark x1="34202" y1="56843" x2="34202" y2="56843"/>
                        <a14:foregroundMark x1="44392" y1="52806" x2="44392" y2="52806"/>
                        <a14:foregroundMark x1="44036" y1="51352" x2="44036" y2="51352"/>
                        <a14:foregroundMark x1="43444" y1="50706" x2="43444" y2="50706"/>
                        <a14:foregroundMark x1="43325" y1="51635" x2="43325" y2="51635"/>
                        <a14:foregroundMark x1="43878" y1="54784" x2="43878" y2="54784"/>
                        <a14:foregroundMark x1="45379" y1="52321" x2="45379" y2="52321"/>
                        <a14:foregroundMark x1="45063" y1="52039" x2="45063" y2="52039"/>
                        <a14:foregroundMark x1="45774" y1="52967" x2="45774" y2="52967"/>
                        <a14:foregroundMark x1="46130" y1="54178" x2="46130" y2="54178"/>
                        <a14:foregroundMark x1="43918" y1="55632" x2="43918" y2="55632"/>
                        <a14:foregroundMark x1="46880" y1="55026" x2="46880" y2="55026"/>
                        <a14:foregroundMark x1="47156" y1="55632" x2="47156" y2="55632"/>
                        <a14:foregroundMark x1="45853" y1="56883" x2="45853" y2="56883"/>
                        <a14:foregroundMark x1="48025" y1="56399" x2="48025" y2="56399"/>
                        <a14:foregroundMark x1="49368" y1="55713" x2="49368" y2="55713"/>
                        <a14:foregroundMark x1="49092" y1="56843" x2="49092" y2="56843"/>
                        <a14:foregroundMark x1="49684" y1="55067" x2="49684" y2="55067"/>
                        <a14:foregroundMark x1="58057" y1="56601" x2="58057" y2="56601"/>
                        <a14:foregroundMark x1="57346" y1="57085" x2="57346" y2="57085"/>
                        <a14:foregroundMark x1="56556" y1="58862" x2="56556" y2="58862"/>
                        <a14:foregroundMark x1="58057" y1="54905" x2="58057" y2="54905"/>
                        <a14:foregroundMark x1="59637" y1="52200" x2="59637" y2="52200"/>
                        <a14:foregroundMark x1="60269" y1="47679" x2="60269" y2="47679"/>
                        <a14:foregroundMark x1="60387" y1="47235" x2="60466" y2="46629"/>
                        <a14:foregroundMark x1="60821" y1="44086" x2="60821" y2="44086"/>
                        <a14:foregroundMark x1="59795" y1="49818" x2="59795" y2="49818"/>
                        <a14:foregroundMark x1="58610" y1="48567" x2="58610" y2="48567"/>
                        <a14:foregroundMark x1="58175" y1="52039" x2="58175" y2="52039"/>
                        <a14:foregroundMark x1="58412" y1="51191" x2="58412" y2="51191"/>
                        <a14:foregroundMark x1="58649" y1="49899" x2="58649" y2="49899"/>
                        <a14:foregroundMark x1="60427" y1="51191" x2="60427" y2="51191"/>
                        <a14:foregroundMark x1="62757" y1="50908" x2="62757" y2="50908"/>
                        <a14:foregroundMark x1="61295" y1="46589" x2="64297" y2="47235"/>
                        <a14:foregroundMark x1="64297" y1="47235" x2="66943" y2="49213"/>
                        <a14:foregroundMark x1="66943" y1="49213" x2="69668" y2="54178"/>
                        <a14:foregroundMark x1="69668" y1="54178" x2="70261" y2="56803"/>
                        <a14:foregroundMark x1="70261" y1="56803" x2="68523" y2="62051"/>
                        <a14:foregroundMark x1="68523" y1="62051" x2="65837" y2="62818"/>
                        <a14:foregroundMark x1="65837" y1="62818" x2="59321" y2="62899"/>
                        <a14:foregroundMark x1="59321" y1="62899" x2="49882" y2="65886"/>
                        <a14:foregroundMark x1="49882" y1="65886" x2="31635" y2="67945"/>
                        <a14:foregroundMark x1="31635" y1="67945" x2="26185" y2="62656"/>
                        <a14:foregroundMark x1="26185" y1="62656" x2="31556" y2="53734"/>
                        <a14:foregroundMark x1="31556" y1="53734" x2="42180" y2="49455"/>
                        <a14:foregroundMark x1="42180" y1="49455" x2="43641" y2="49334"/>
                        <a14:foregroundMark x1="63191" y1="46508" x2="65837" y2="46992"/>
                        <a14:foregroundMark x1="65837" y1="46992" x2="72867" y2="51877"/>
                        <a14:foregroundMark x1="72867" y1="51877" x2="74171" y2="54259"/>
                        <a14:foregroundMark x1="74171" y1="54259" x2="71801" y2="60396"/>
                        <a14:foregroundMark x1="71801" y1="60396" x2="69273" y2="63060"/>
                        <a14:foregroundMark x1="69273" y1="63060" x2="63626" y2="65563"/>
                        <a14:foregroundMark x1="63626" y1="65563" x2="52488" y2="66249"/>
                        <a14:foregroundMark x1="52488" y1="66249" x2="40798" y2="63666"/>
                        <a14:foregroundMark x1="40798" y1="63666" x2="32425" y2="58821"/>
                        <a14:foregroundMark x1="32425" y1="58821" x2="30332" y2="56116"/>
                        <a14:foregroundMark x1="30332" y1="56116" x2="31675" y2="52644"/>
                        <a14:foregroundMark x1="31675" y1="52644" x2="45419" y2="47477"/>
                        <a14:foregroundMark x1="45419" y1="47477" x2="51303" y2="46387"/>
                        <a14:foregroundMark x1="51303" y1="46387" x2="60861" y2="46871"/>
                        <a14:foregroundMark x1="60861" y1="46871" x2="63468" y2="46669"/>
                        <a14:foregroundMark x1="63468" y1="46669" x2="63507" y2="46669"/>
                        <a14:foregroundMark x1="66509" y1="47719" x2="73144" y2="53331"/>
                        <a14:foregroundMark x1="73144" y1="53331" x2="74803" y2="56197"/>
                        <a14:foregroundMark x1="74803" y1="56197" x2="73973" y2="58781"/>
                        <a14:foregroundMark x1="73973" y1="58781" x2="70498" y2="59104"/>
                        <a14:foregroundMark x1="70498" y1="59104" x2="63942" y2="57166"/>
                        <a14:foregroundMark x1="63942" y1="57166" x2="63152" y2="53896"/>
                        <a14:foregroundMark x1="63152" y1="53896" x2="63784" y2="51272"/>
                        <a14:foregroundMark x1="63784" y1="51272" x2="66627" y2="47800"/>
                        <a14:foregroundMark x1="68049" y1="48890" x2="72986" y2="51110"/>
                        <a14:foregroundMark x1="72986" y1="51110" x2="75118" y2="52644"/>
                        <a14:foregroundMark x1="75118" y1="52644" x2="76185" y2="56116"/>
                        <a14:foregroundMark x1="76185" y1="56116" x2="76185" y2="59144"/>
                        <a14:foregroundMark x1="76185" y1="59144" x2="74842" y2="61889"/>
                        <a14:foregroundMark x1="74842" y1="61889" x2="69471" y2="63222"/>
                        <a14:foregroundMark x1="69471" y1="63222" x2="66785" y2="62737"/>
                        <a14:foregroundMark x1="66785" y1="62737" x2="64494" y2="61486"/>
                        <a14:foregroundMark x1="64494" y1="61486" x2="62559" y2="58014"/>
                        <a14:foregroundMark x1="62559" y1="58014" x2="62362" y2="55632"/>
                        <a14:foregroundMark x1="67259" y1="49778" x2="72196" y2="51474"/>
                        <a14:foregroundMark x1="72196" y1="51474" x2="74408" y2="53129"/>
                        <a14:foregroundMark x1="74408" y1="53129" x2="76580" y2="56157"/>
                        <a14:foregroundMark x1="76580" y1="56157" x2="77725" y2="59709"/>
                        <a14:foregroundMark x1="77725" y1="59709" x2="76935" y2="62293"/>
                        <a14:foregroundMark x1="76935" y1="62293" x2="74724" y2="64675"/>
                        <a14:foregroundMark x1="74724" y1="64675" x2="72156" y2="65159"/>
                        <a14:foregroundMark x1="72156" y1="65159" x2="68602" y2="63383"/>
                        <a14:foregroundMark x1="68602" y1="63383" x2="65442" y2="58377"/>
                        <a14:foregroundMark x1="65442" y1="58377" x2="64455" y2="55147"/>
                        <a14:foregroundMark x1="64455" y1="55147" x2="64613" y2="52281"/>
                        <a14:foregroundMark x1="64613" y1="52281" x2="67141" y2="49697"/>
                        <a14:foregroundMark x1="67141" y1="49697" x2="70063" y2="50182"/>
                        <a14:foregroundMark x1="70063" y1="50182" x2="72117" y2="51474"/>
                        <a14:foregroundMark x1="56201" y1="18248" x2="56201" y2="18248"/>
                        <a14:foregroundMark x1="54818" y1="17440" x2="57385" y2="18450"/>
                        <a14:foregroundMark x1="57385" y1="18450" x2="61098" y2="22325"/>
                        <a14:foregroundMark x1="61098" y1="22325" x2="58491" y2="21760"/>
                        <a14:foregroundMark x1="58491" y1="21760" x2="54700" y2="18086"/>
                        <a14:foregroundMark x1="54700" y1="18086" x2="54976" y2="17521"/>
                        <a14:foregroundMark x1="54700" y1="17521" x2="54162" y2="16222"/>
                        <a14:foregroundMark x1="50197" y1="16795" x2="50118" y2="17037"/>
                        <a14:backgroundMark x1="53752" y1="15503" x2="54147" y2="16229"/>
                        <a14:backgroundMark x1="51540" y1="14614" x2="51856" y2="15180"/>
                        <a14:backgroundMark x1="51856" y1="15018" x2="52291" y2="15503"/>
                        <a14:backgroundMark x1="51738" y1="15906" x2="51698" y2="15664"/>
                        <a14:backgroundMark x1="54028" y1="16391" x2="54147" y2="16431"/>
                        <a14:backgroundMark x1="54305" y1="16593" x2="54305" y2="16593"/>
                        <a14:backgroundMark x1="54305" y1="16512" x2="54305" y2="16512"/>
                        <a14:backgroundMark x1="54305" y1="16431" x2="54305" y2="16431"/>
                        <a14:backgroundMark x1="54305" y1="16350" x2="54305" y2="16350"/>
                        <a14:backgroundMark x1="54344" y1="16391" x2="54344" y2="1639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96" t="12111" r="28141" b="47308"/>
          <a:stretch/>
        </p:blipFill>
        <p:spPr>
          <a:xfrm>
            <a:off x="2506" y="0"/>
            <a:ext cx="12801600" cy="73152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209FCDB-5324-4114-A8BA-5FE135C6E833}"/>
              </a:ext>
            </a:extLst>
          </p:cNvPr>
          <p:cNvSpPr/>
          <p:nvPr/>
        </p:nvSpPr>
        <p:spPr>
          <a:xfrm>
            <a:off x="9910" y="4368800"/>
            <a:ext cx="4954295" cy="2946400"/>
          </a:xfrm>
          <a:prstGeom prst="roundRect">
            <a:avLst>
              <a:gd name="adj" fmla="val 29272"/>
            </a:avLst>
          </a:prstGeom>
          <a:solidFill>
            <a:srgbClr val="D75EA4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99F69EB-1CBC-438C-B0E5-9CF8EAB42D8E}"/>
              </a:ext>
            </a:extLst>
          </p:cNvPr>
          <p:cNvSpPr/>
          <p:nvPr/>
        </p:nvSpPr>
        <p:spPr>
          <a:xfrm>
            <a:off x="173050" y="187925"/>
            <a:ext cx="6412832" cy="4420240"/>
          </a:xfrm>
          <a:prstGeom prst="roundRect">
            <a:avLst>
              <a:gd name="adj" fmla="val 29272"/>
            </a:avLst>
          </a:prstGeom>
          <a:solidFill>
            <a:srgbClr val="13BBEA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AF471B-E39D-47F2-8865-325A5CE2FA37}"/>
              </a:ext>
            </a:extLst>
          </p:cNvPr>
          <p:cNvSpPr txBox="1"/>
          <p:nvPr/>
        </p:nvSpPr>
        <p:spPr>
          <a:xfrm>
            <a:off x="597689" y="506286"/>
            <a:ext cx="55345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</a:rPr>
              <a:t>“We know that women do more unrecognized and uncompensated work in our society. It will not change unless we change it, and I say that’s just what we do.”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F34EF4-BA64-4483-B5F0-A788016F107E}"/>
              </a:ext>
            </a:extLst>
          </p:cNvPr>
          <p:cNvSpPr/>
          <p:nvPr/>
        </p:nvSpPr>
        <p:spPr>
          <a:xfrm>
            <a:off x="5106616" y="4050649"/>
            <a:ext cx="1706099" cy="1597097"/>
          </a:xfrm>
          <a:prstGeom prst="roundRect">
            <a:avLst>
              <a:gd name="adj" fmla="val 29272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28F3B6-7E20-4743-9F16-AC3722E88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038" y="3986441"/>
            <a:ext cx="1621677" cy="1725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AEE204-BBF0-491D-8462-598F1046913B}"/>
              </a:ext>
            </a:extLst>
          </p:cNvPr>
          <p:cNvSpPr txBox="1"/>
          <p:nvPr/>
        </p:nvSpPr>
        <p:spPr>
          <a:xfrm>
            <a:off x="-53783" y="4523538"/>
            <a:ext cx="501798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Interviews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 </a:t>
            </a:r>
          </a:p>
          <a:p>
            <a:pPr lvl="0"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● Andrew on The View ● Andrew Talks UBI on the Breakfast Club ● </a:t>
            </a:r>
          </a:p>
          <a:p>
            <a:pPr lvl="0"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● Why UBI Empowers Women, Paget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Kagy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 ● A Conversation with Presidential  Candidate Andrew Yang, Laurie </a:t>
            </a:r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Ruettimann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" panose="020B0502040204020203" pitchFamily="34" charset="0"/>
                <a:cs typeface="Arial" panose="020B0604020202020204" pitchFamily="34" charset="0"/>
              </a:rPr>
              <a:t> ● </a:t>
            </a:r>
          </a:p>
        </p:txBody>
      </p:sp>
    </p:spTree>
    <p:extLst>
      <p:ext uri="{BB962C8B-B14F-4D97-AF65-F5344CB8AC3E}">
        <p14:creationId xmlns:p14="http://schemas.microsoft.com/office/powerpoint/2010/main" val="1372408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68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Bahnschrift Light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Frank Meono</dc:creator>
  <cp:lastModifiedBy>Frank Meono</cp:lastModifiedBy>
  <cp:revision>8</cp:revision>
  <dcterms:created xsi:type="dcterms:W3CDTF">2019-11-14T23:08:48Z</dcterms:created>
  <dcterms:modified xsi:type="dcterms:W3CDTF">2019-11-15T03:39:34Z</dcterms:modified>
</cp:coreProperties>
</file>